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72" r:id="rId4"/>
    <p:sldId id="259" r:id="rId5"/>
    <p:sldId id="267" r:id="rId6"/>
    <p:sldId id="269" r:id="rId7"/>
    <p:sldId id="271" r:id="rId8"/>
    <p:sldId id="265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AA1E0-C2A2-D8F2-42F6-0C73F3453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99885-A345-4072-AA50-016A77F3B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6275-EABF-2F50-A01B-23BDD0EB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A562F-A0A3-85D9-7256-C21376A2D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FBEB-CDE6-B4F8-0DCE-DA023E25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033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67A4-8494-227C-DD17-079F0EDB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1D36F-D303-6A9F-8193-7AF9EABE6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9A873-E538-DF57-1D77-1727FA5D9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5809C-AFE4-9F94-7A68-EA0D86A0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4B40B-31F6-B6C0-86BE-D8CDB831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6298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B9EE30-E256-B315-9603-D5F1C5D13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12FBC-3F1B-0989-6463-18FBAB58B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9E0C9-3C24-7E96-0B98-2FC00F48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63AE1-697F-B81E-283D-74427B686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F7FD0-4780-4042-56FA-CC9209B3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470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26C8-6CB6-1188-7107-986957B49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1CB64-8F04-336A-39F4-4DCD07677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6DF1C-3CAB-D3A2-2ADD-345F1F35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C441E-9A5B-B250-30C4-01865291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6F48-DD0D-F7C6-7BBA-2FBD7AB9E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60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32F5-15DE-7D18-AA4F-2582ABEE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969C7-C0F8-17DB-D4CA-EF5107173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02843-C504-B0B6-B54C-3EF44C6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15056-C811-7564-B6B5-1B79BA12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A1100-A7E5-6287-8F1D-7647B304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785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4533-40C0-A361-42A9-46B051DE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71DB-B3E5-9DB5-F647-9C72F1623B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B3FF7-2380-83CC-3D7F-A109A0EE0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B8E50-F7F2-F37E-8E8A-267C64136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BF798-75A4-DAEE-3FA4-E91FA67E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3832B-EE23-42B1-3202-F2378B4F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144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D718-B746-F751-AFD5-4722F40F5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8952C-52EB-D90B-98B1-0F7A85B92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E0498-E7F6-3406-5202-E3C0CC565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28310-DA39-FE6D-EE02-F9DA278D3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F4382-5B59-D107-BB80-F039999976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56AB24-FB49-BBC5-DE7E-30EC132C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DA44-944B-51E4-5B95-330F9D6F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FC16E-1535-A61A-97A8-1421898E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72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3F4C-2FEF-A79F-5182-AD7603BE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10EB1-F802-9E91-2016-4C524224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C7EF6-37B3-5FAD-524D-BAC1F956F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78ADA2-9D27-0B10-0344-C700B37A3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349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3578C-55F6-7672-AC9B-EAE971C0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7B905-CED1-18F3-9441-92707188F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88009-4364-CD38-80B1-337FEB7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036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2E76-584C-BE93-6E02-1F411709F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DE3D-B94A-5130-4870-B2AA3871B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7B199-DA93-BCD1-980B-7FC39AD89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67030-0173-75D0-1A7B-BD0335C48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7FBA7-C733-E44B-9A3B-F21539544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F492D-63D8-2BC5-4620-175CD8CC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8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3D6B4-A624-B366-CBCB-313121DD4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7E0852-C916-69AA-CA30-11972A49E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05CED-957F-0768-113D-E535408E9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479AB3-C90D-3EFD-078A-41501834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64B03-F283-7DA3-F0A6-6D19E5C03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1BDF2-F034-EED1-BD4B-A63002DE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09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669701-0624-FE93-3691-E4B28E09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4FA05-9385-99CB-082F-0134FAF9F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EA0D9-57B0-FBD6-AF13-B9F08DEF6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8E242-DA85-4AAE-8BC7-11C4CE3A23E6}" type="datetimeFigureOut">
              <a:rPr lang="en-IN" smtClean="0"/>
              <a:t>31-10-2024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DB4A0-C11C-20F8-24A5-F0AA119A1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C1DE9-1128-EB80-F63B-DFA9506E1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18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7298"/>
            <a:ext cx="9144000" cy="237172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MANUAL</a:t>
            </a:r>
            <a:b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open source BI tools (Superset, </a:t>
            </a:r>
            <a:r>
              <a:rPr lang="en-GB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6222"/>
            <a:ext cx="9144000" cy="1471614"/>
          </a:xfrm>
        </p:spPr>
        <p:txBody>
          <a:bodyPr>
            <a:noAutofit/>
          </a:bodyPr>
          <a:lstStyle/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GB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Prasiddha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Bhat</a:t>
            </a:r>
          </a:p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ID: CO28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Area: Data Visualization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124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METABASE">
            <a:hlinkClick r:id="" action="ppaction://media"/>
            <a:extLst>
              <a:ext uri="{FF2B5EF4-FFF2-40B4-BE49-F238E27FC236}">
                <a16:creationId xmlns:a16="http://schemas.microsoft.com/office/drawing/2014/main" id="{22CE4D62-81BE-C710-CD16-FB1DE3AA58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</p:spTree>
    <p:extLst>
      <p:ext uri="{BB962C8B-B14F-4D97-AF65-F5344CB8AC3E}">
        <p14:creationId xmlns:p14="http://schemas.microsoft.com/office/powerpoint/2010/main" val="361839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132262"/>
          </a:xfrm>
        </p:spPr>
        <p:txBody>
          <a:bodyPr>
            <a:noAutofit/>
          </a:bodyPr>
          <a:lstStyle/>
          <a:p>
            <a:pPr mar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an exploratory project that aims to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crop production dataset from the Department of Agriculture &amp; Farmers Welfare (DA&amp;FW), to provide understandable insights to those in the agricultural field. By exploring open source BI tools like Apache Superset, and 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project will create intuitive dashboards that visualize and illustrate the key performance indicators of crop production, identify key metrics and trends, and help us make informed decisions.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283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Desktop</a:t>
            </a:r>
          </a:p>
          <a:p>
            <a:pPr lvl="1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</a:p>
          <a:p>
            <a:pPr lvl="1"/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011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Installation using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docker, search the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image,pull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image and then click on ‘view on hub’. Copy the latest tag id:b8f7669-dev.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find the Superset container under containers.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cmd.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run -d -p 8080:8088 -e "SUPERSET_SECRET_KEY=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--name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apache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/superset:b8f7669-dev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fab create-admin --username admin --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Superset --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Admin --email admin@superset.com --password admin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upgrade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load_examples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to the link in docker container- Username: admin, Password: admin</a:t>
            </a:r>
          </a:p>
        </p:txBody>
      </p:sp>
    </p:spTree>
    <p:extLst>
      <p:ext uri="{BB962C8B-B14F-4D97-AF65-F5344CB8AC3E}">
        <p14:creationId xmlns:p14="http://schemas.microsoft.com/office/powerpoint/2010/main" val="286848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Installation using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installing and running docker, copy the pull command into the command prompt, from the open source quick start guide documentation of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to pull the latest image from docker hub.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start our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container with the run command.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find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 and container on docker desktop.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to the link in the docker container. This will take us to the localhost.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through the wizard to set up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11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to run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Docker Desktop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the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Superset containers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the links for both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cmd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prompt, navigate to directory with embedded html files.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-m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http.server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8000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localhost:8000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the embedded dashboard- html file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47D6B6-BD27-B596-2A47-7DCD55EDC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474" y="4046539"/>
            <a:ext cx="5286375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89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528B6B1-F92E-86E9-2827-8A8E56A0B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4363"/>
            <a:ext cx="12192000" cy="562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335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CC09C2DE-B1E1-EA80-892B-1E2294BC0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4213"/>
            <a:ext cx="12192000" cy="5487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74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Dashboard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UPERSET">
            <a:hlinkClick r:id="" action="ppaction://media"/>
            <a:extLst>
              <a:ext uri="{FF2B5EF4-FFF2-40B4-BE49-F238E27FC236}">
                <a16:creationId xmlns:a16="http://schemas.microsoft.com/office/drawing/2014/main" id="{2994EBF1-F28D-9F46-F692-CC04F36DD1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</p:spTree>
    <p:extLst>
      <p:ext uri="{BB962C8B-B14F-4D97-AF65-F5344CB8AC3E}">
        <p14:creationId xmlns:p14="http://schemas.microsoft.com/office/powerpoint/2010/main" val="346303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397</Words>
  <Application>Microsoft Office PowerPoint</Application>
  <PresentationFormat>Widescreen</PresentationFormat>
  <Paragraphs>35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USER MANUAL Exploring open source BI tools (Superset, Metabase)</vt:lpstr>
      <vt:lpstr>Problem Statement</vt:lpstr>
      <vt:lpstr>Requirements</vt:lpstr>
      <vt:lpstr>Superset Installation using Docker</vt:lpstr>
      <vt:lpstr>Metabase Installation using Docker</vt:lpstr>
      <vt:lpstr>Steps to run</vt:lpstr>
      <vt:lpstr>PowerPoint Presentation</vt:lpstr>
      <vt:lpstr>PowerPoint Presentation</vt:lpstr>
      <vt:lpstr>Superset Dashboard</vt:lpstr>
      <vt:lpstr>Metabase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open source BI tools (Superset, Metabase)</dc:title>
  <dc:creator>Admin</dc:creator>
  <cp:lastModifiedBy>Admin</cp:lastModifiedBy>
  <cp:revision>8</cp:revision>
  <dcterms:created xsi:type="dcterms:W3CDTF">2024-10-29T17:02:15Z</dcterms:created>
  <dcterms:modified xsi:type="dcterms:W3CDTF">2024-10-31T15:06:01Z</dcterms:modified>
</cp:coreProperties>
</file>

<file path=docProps/thumbnail.jpeg>
</file>